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4608513" cy="3455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 snapToObjects="1">
      <p:cViewPr varScale="1">
        <p:scale>
          <a:sx n="239" d="100"/>
          <a:sy n="239" d="100"/>
        </p:scale>
        <p:origin x="192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  <p:pic>
        <p:nvPicPr>
          <p:cNvPr id="3" name="mbappe.mp4">
            <a:extLst>
              <a:ext uri="{FF2B5EF4-FFF2-40B4-BE49-F238E27FC236}">
                <a16:creationId xmlns:a16="http://schemas.microsoft.com/office/drawing/2014/main" id="{0318238E-3EC7-FF81-54F8-53672A4F0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131" y="599878"/>
            <a:ext cx="4332249" cy="2436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  <p:pic>
        <p:nvPicPr>
          <p:cNvPr id="3" name="two-chances.mp4">
            <a:hlinkClick r:id="" action="ppaction://media"/>
            <a:extLst>
              <a:ext uri="{FF2B5EF4-FFF2-40B4-BE49-F238E27FC236}">
                <a16:creationId xmlns:a16="http://schemas.microsoft.com/office/drawing/2014/main" id="{26E1A8AD-2B81-6DE5-CD23-963DF7108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037" y="1088136"/>
            <a:ext cx="3608693" cy="2029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  <p:pic>
        <p:nvPicPr>
          <p:cNvPr id="3" name="rebounds.mp4">
            <a:hlinkClick r:id="" action="ppaction://media"/>
            <a:extLst>
              <a:ext uri="{FF2B5EF4-FFF2-40B4-BE49-F238E27FC236}">
                <a16:creationId xmlns:a16="http://schemas.microsoft.com/office/drawing/2014/main" id="{A81C698E-FBF0-530C-E10D-351A97276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909" y="1088136"/>
            <a:ext cx="3608694" cy="2029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Custom</PresentationFormat>
  <Paragraphs>0</Paragraphs>
  <Slides>30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Jonathan Pipping</cp:lastModifiedBy>
  <cp:revision>3</cp:revision>
  <dcterms:created xsi:type="dcterms:W3CDTF">2013-01-27T09:14:16Z</dcterms:created>
  <dcterms:modified xsi:type="dcterms:W3CDTF">2025-08-06T16:16:55Z</dcterms:modified>
  <cp:category/>
</cp:coreProperties>
</file>